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48FD-E93A-2040-AE45-DD563E817558}" type="datetimeFigureOut">
              <a:rPr lang="ja-JP" altLang="en-US" smtClean="0"/>
              <a:pPr/>
              <a:t>2014/4/18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0D56-E594-584B-B428-85A8CC8BD99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509" cy="373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 smtClean="0"/>
              <a:t>開示用ひな形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842268"/>
            <a:ext cx="8229600" cy="803393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40000">
                <a:schemeClr val="accent1">
                  <a:tint val="50000"/>
                  <a:shade val="100000"/>
                  <a:satMod val="350000"/>
                </a:schemeClr>
              </a:gs>
              <a:gs pos="30000">
                <a:schemeClr val="tx2">
                  <a:lumMod val="60000"/>
                  <a:lumOff val="40000"/>
                </a:schemeClr>
              </a:gs>
              <a:gs pos="2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50000"/>
                  <a:shade val="100000"/>
                  <a:satMod val="350000"/>
                </a:schemeClr>
              </a:gs>
              <a:gs pos="90000">
                <a:schemeClr val="accent1">
                  <a:lumMod val="75000"/>
                </a:schemeClr>
              </a:gs>
              <a:gs pos="60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2000" i="1" dirty="0" smtClean="0"/>
              <a:t>The Japan Association of Breast and Thyroid </a:t>
            </a:r>
            <a:r>
              <a:rPr kumimoji="1" lang="en-US" altLang="ja-JP" sz="2000" i="1" dirty="0" err="1" smtClean="0"/>
              <a:t>Sonology</a:t>
            </a:r>
            <a:endParaRPr kumimoji="1" lang="en-US" altLang="ja-JP" sz="2000" i="1" dirty="0" smtClean="0"/>
          </a:p>
          <a:p>
            <a:pPr algn="ctr"/>
            <a:r>
              <a:rPr lang="en-US" altLang="ja-JP" sz="2000" i="1" dirty="0" smtClean="0"/>
              <a:t>Since 1998</a:t>
            </a:r>
            <a:endParaRPr kumimoji="1" lang="ja-JP" altLang="en-US" sz="2000" i="1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2199522"/>
          <a:ext cx="8229600" cy="36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1957257"/>
                <a:gridCol w="3529143"/>
              </a:tblGrid>
              <a:tr h="46124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該当の状況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企業名等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(1)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役員・顧問職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あり　・　なし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(2)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株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(3)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特許使用料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(4)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講演料など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(5)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原稿料など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(6)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研究費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(7)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その他報酬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・　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57200" y="1736039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筆頭演者の利益相反状態の開示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509" cy="373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 smtClean="0"/>
              <a:t>口演：すべての項目に該当なしの場合</a:t>
            </a:r>
            <a:endParaRPr lang="ja-JP" altLang="en-US" sz="1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69340"/>
            <a:ext cx="8229600" cy="3456823"/>
          </a:xfrm>
        </p:spPr>
        <p:txBody>
          <a:bodyPr/>
          <a:lstStyle/>
          <a:p>
            <a:pPr algn="ctr">
              <a:buNone/>
            </a:pPr>
            <a:r>
              <a:rPr lang="ja-JP" altLang="en-US" dirty="0" smtClean="0"/>
              <a:t>筆頭演者の利益相反状態の開示</a:t>
            </a: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すべての項目に該当なし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842268"/>
            <a:ext cx="8229600" cy="803393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40000">
                <a:schemeClr val="accent1">
                  <a:tint val="50000"/>
                  <a:shade val="100000"/>
                  <a:satMod val="350000"/>
                </a:schemeClr>
              </a:gs>
              <a:gs pos="30000">
                <a:schemeClr val="tx2">
                  <a:lumMod val="60000"/>
                  <a:lumOff val="40000"/>
                </a:schemeClr>
              </a:gs>
              <a:gs pos="2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50000"/>
                  <a:shade val="100000"/>
                  <a:satMod val="350000"/>
                </a:schemeClr>
              </a:gs>
              <a:gs pos="90000">
                <a:schemeClr val="accent1">
                  <a:lumMod val="75000"/>
                </a:schemeClr>
              </a:gs>
              <a:gs pos="60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2000" i="1" dirty="0" smtClean="0"/>
              <a:t>The Japan Association of Breast and Thyroid </a:t>
            </a:r>
            <a:r>
              <a:rPr kumimoji="1" lang="en-US" altLang="ja-JP" sz="2000" i="1" dirty="0" err="1" smtClean="0"/>
              <a:t>Sonology</a:t>
            </a:r>
            <a:endParaRPr kumimoji="1" lang="en-US" altLang="ja-JP" sz="2000" i="1" dirty="0" smtClean="0"/>
          </a:p>
          <a:p>
            <a:pPr algn="ctr"/>
            <a:r>
              <a:rPr lang="en-US" altLang="ja-JP" sz="2000" i="1" dirty="0" smtClean="0"/>
              <a:t>Since 1998</a:t>
            </a:r>
            <a:endParaRPr kumimoji="1" lang="ja-JP" altLang="en-US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509" cy="373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 smtClean="0"/>
              <a:t>口演：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項目でも該当する場合の表示例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842268"/>
            <a:ext cx="8229600" cy="803393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40000">
                <a:schemeClr val="accent1">
                  <a:tint val="50000"/>
                  <a:shade val="100000"/>
                  <a:satMod val="350000"/>
                </a:schemeClr>
              </a:gs>
              <a:gs pos="30000">
                <a:schemeClr val="tx2">
                  <a:lumMod val="60000"/>
                  <a:lumOff val="40000"/>
                </a:schemeClr>
              </a:gs>
              <a:gs pos="20000">
                <a:schemeClr val="accent1">
                  <a:tint val="50000"/>
                  <a:shade val="100000"/>
                  <a:satMod val="35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50000"/>
                  <a:shade val="100000"/>
                  <a:satMod val="350000"/>
                </a:schemeClr>
              </a:gs>
              <a:gs pos="90000">
                <a:schemeClr val="accent1">
                  <a:lumMod val="75000"/>
                </a:schemeClr>
              </a:gs>
              <a:gs pos="60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2000" i="1" dirty="0" smtClean="0"/>
              <a:t>The Japan Association of Breast and Thyroid </a:t>
            </a:r>
            <a:r>
              <a:rPr kumimoji="1" lang="en-US" altLang="ja-JP" sz="2000" i="1" dirty="0" err="1" smtClean="0"/>
              <a:t>Sonology</a:t>
            </a:r>
            <a:endParaRPr kumimoji="1" lang="en-US" altLang="ja-JP" sz="2000" i="1" dirty="0" smtClean="0"/>
          </a:p>
          <a:p>
            <a:pPr algn="ctr"/>
            <a:r>
              <a:rPr lang="en-US" altLang="ja-JP" sz="2000" i="1" dirty="0" smtClean="0"/>
              <a:t>Since 1998</a:t>
            </a:r>
            <a:endParaRPr kumimoji="1" lang="ja-JP" altLang="en-US" sz="2000" i="1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2199522"/>
          <a:ext cx="8229600" cy="36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1957257"/>
                <a:gridCol w="3529143"/>
              </a:tblGrid>
              <a:tr h="46124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該当の状況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企業名等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(1)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役員・顧問職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なし　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(2)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株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A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製薬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(3)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特許使用料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(4)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講演料など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B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医療機器メーカー、</a:t>
                      </a:r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C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製薬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(5)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原稿料など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製薬</a:t>
                      </a: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(6)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研究費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D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医療機器メーカー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61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(7) 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itchFamily="-106" charset="0"/>
                        </a:rPr>
                        <a:t>その他報酬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あり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ea"/>
                          <a:ea typeface="+mj-ea"/>
                        </a:rPr>
                        <a:t>F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出版社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57200" y="1736039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筆頭演者の利益相反状態の開示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190</Words>
  <Application>Microsoft Office PowerPoint</Application>
  <PresentationFormat>画面に合わせる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開示用ひな形</vt:lpstr>
      <vt:lpstr>口演：すべての項目に該当なしの場合</vt:lpstr>
      <vt:lpstr>口演：1項目でも該当する場合の表示例</vt:lpstr>
    </vt:vector>
  </TitlesOfParts>
  <Company>岩手県立中央病院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利益相反の開示に関するひな形</dc:title>
  <dc:creator>大貫 幸二</dc:creator>
  <cp:lastModifiedBy>Yuko_Adachi</cp:lastModifiedBy>
  <cp:revision>5</cp:revision>
  <dcterms:created xsi:type="dcterms:W3CDTF">2013-07-02T05:51:23Z</dcterms:created>
  <dcterms:modified xsi:type="dcterms:W3CDTF">2014-04-18T01:01:21Z</dcterms:modified>
</cp:coreProperties>
</file>